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146846532" r:id="rId3"/>
    <p:sldId id="256" r:id="rId4"/>
    <p:sldId id="277" r:id="rId5"/>
    <p:sldId id="278" r:id="rId6"/>
    <p:sldId id="276" r:id="rId7"/>
    <p:sldId id="275" r:id="rId8"/>
    <p:sldId id="270" r:id="rId9"/>
    <p:sldId id="271" r:id="rId10"/>
    <p:sldId id="267" r:id="rId11"/>
    <p:sldId id="268" r:id="rId12"/>
    <p:sldId id="264" r:id="rId13"/>
    <p:sldId id="265" r:id="rId14"/>
    <p:sldId id="273" r:id="rId15"/>
    <p:sldId id="266" r:id="rId16"/>
    <p:sldId id="262" r:id="rId17"/>
    <p:sldId id="263" r:id="rId18"/>
    <p:sldId id="260" r:id="rId19"/>
    <p:sldId id="261" r:id="rId20"/>
    <p:sldId id="259" r:id="rId21"/>
    <p:sldId id="378" r:id="rId22"/>
    <p:sldId id="279" r:id="rId23"/>
    <p:sldId id="258" r:id="rId24"/>
    <p:sldId id="257" r:id="rId25"/>
    <p:sldId id="282" r:id="rId26"/>
    <p:sldId id="283" r:id="rId27"/>
    <p:sldId id="284" r:id="rId28"/>
    <p:sldId id="285" r:id="rId29"/>
    <p:sldId id="3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E5A4-40EE-4E6B-82CD-005761A2222F}" v="21" dt="2022-03-02T04:53:34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krapani, Priyanka" userId="08f2aaff-b044-4a79-b267-64d520d99c44" providerId="ADAL" clId="{3E10E5A4-40EE-4E6B-82CD-005761A2222F}"/>
    <pc:docChg chg="custSel addSld delSld modSld sldOrd">
      <pc:chgData name="Chakrapani, Priyanka" userId="08f2aaff-b044-4a79-b267-64d520d99c44" providerId="ADAL" clId="{3E10E5A4-40EE-4E6B-82CD-005761A2222F}" dt="2022-03-02T04:55:27.943" v="211"/>
      <pc:docMkLst>
        <pc:docMk/>
      </pc:docMkLst>
      <pc:sldChg chg="del">
        <pc:chgData name="Chakrapani, Priyanka" userId="08f2aaff-b044-4a79-b267-64d520d99c44" providerId="ADAL" clId="{3E10E5A4-40EE-4E6B-82CD-005761A2222F}" dt="2022-03-02T04:55:06.368" v="209" actId="47"/>
        <pc:sldMkLst>
          <pc:docMk/>
          <pc:sldMk cId="3768364203" sldId="269"/>
        </pc:sldMkLst>
      </pc:sldChg>
      <pc:sldChg chg="del">
        <pc:chgData name="Chakrapani, Priyanka" userId="08f2aaff-b044-4a79-b267-64d520d99c44" providerId="ADAL" clId="{3E10E5A4-40EE-4E6B-82CD-005761A2222F}" dt="2022-03-02T04:55:03.565" v="208" actId="47"/>
        <pc:sldMkLst>
          <pc:docMk/>
          <pc:sldMk cId="2470183441" sldId="272"/>
        </pc:sldMkLst>
      </pc:sldChg>
      <pc:sldChg chg="addSp modSp new mod ord">
        <pc:chgData name="Chakrapani, Priyanka" userId="08f2aaff-b044-4a79-b267-64d520d99c44" providerId="ADAL" clId="{3E10E5A4-40EE-4E6B-82CD-005761A2222F}" dt="2022-03-02T04:54:16.732" v="207" actId="20577"/>
        <pc:sldMkLst>
          <pc:docMk/>
          <pc:sldMk cId="1295342127" sldId="280"/>
        </pc:sldMkLst>
        <pc:spChg chg="add mod">
          <ac:chgData name="Chakrapani, Priyanka" userId="08f2aaff-b044-4a79-b267-64d520d99c44" providerId="ADAL" clId="{3E10E5A4-40EE-4E6B-82CD-005761A2222F}" dt="2022-03-02T04:54:16.732" v="207" actId="20577"/>
          <ac:spMkLst>
            <pc:docMk/>
            <pc:sldMk cId="1295342127" sldId="280"/>
            <ac:spMk id="2" creationId="{B06109F8-4214-4480-9990-E172DBBF5768}"/>
          </ac:spMkLst>
        </pc:spChg>
      </pc:sldChg>
      <pc:sldChg chg="new del">
        <pc:chgData name="Chakrapani, Priyanka" userId="08f2aaff-b044-4a79-b267-64d520d99c44" providerId="ADAL" clId="{3E10E5A4-40EE-4E6B-82CD-005761A2222F}" dt="2022-03-02T04:33:11.960" v="55" actId="47"/>
        <pc:sldMkLst>
          <pc:docMk/>
          <pc:sldMk cId="663189593" sldId="281"/>
        </pc:sldMkLst>
      </pc:sldChg>
      <pc:sldChg chg="modSp new del mod">
        <pc:chgData name="Chakrapani, Priyanka" userId="08f2aaff-b044-4a79-b267-64d520d99c44" providerId="ADAL" clId="{3E10E5A4-40EE-4E6B-82CD-005761A2222F}" dt="2022-03-02T04:48:43.952" v="167" actId="47"/>
        <pc:sldMkLst>
          <pc:docMk/>
          <pc:sldMk cId="3912188572" sldId="281"/>
        </pc:sldMkLst>
        <pc:spChg chg="mod">
          <ac:chgData name="Chakrapani, Priyanka" userId="08f2aaff-b044-4a79-b267-64d520d99c44" providerId="ADAL" clId="{3E10E5A4-40EE-4E6B-82CD-005761A2222F}" dt="2022-03-02T04:33:22.770" v="65" actId="20577"/>
          <ac:spMkLst>
            <pc:docMk/>
            <pc:sldMk cId="3912188572" sldId="281"/>
            <ac:spMk id="2" creationId="{EBAB33C3-D12D-4498-BFF9-25D885B39E8E}"/>
          </ac:spMkLst>
        </pc:spChg>
      </pc:sldChg>
      <pc:sldChg chg="addSp delSp modSp new mod">
        <pc:chgData name="Chakrapani, Priyanka" userId="08f2aaff-b044-4a79-b267-64d520d99c44" providerId="ADAL" clId="{3E10E5A4-40EE-4E6B-82CD-005761A2222F}" dt="2022-03-02T04:35:18.244" v="89" actId="962"/>
        <pc:sldMkLst>
          <pc:docMk/>
          <pc:sldMk cId="960437156" sldId="282"/>
        </pc:sldMkLst>
        <pc:picChg chg="add del mod">
          <ac:chgData name="Chakrapani, Priyanka" userId="08f2aaff-b044-4a79-b267-64d520d99c44" providerId="ADAL" clId="{3E10E5A4-40EE-4E6B-82CD-005761A2222F}" dt="2022-03-02T04:34:16.433" v="79" actId="21"/>
          <ac:picMkLst>
            <pc:docMk/>
            <pc:sldMk cId="960437156" sldId="282"/>
            <ac:picMk id="3" creationId="{7F7E7C6F-5808-4398-AFB1-5A72A81AF5A2}"/>
          </ac:picMkLst>
        </pc:picChg>
        <pc:picChg chg="add del mod">
          <ac:chgData name="Chakrapani, Priyanka" userId="08f2aaff-b044-4a79-b267-64d520d99c44" providerId="ADAL" clId="{3E10E5A4-40EE-4E6B-82CD-005761A2222F}" dt="2022-03-02T04:34:16.433" v="79" actId="21"/>
          <ac:picMkLst>
            <pc:docMk/>
            <pc:sldMk cId="960437156" sldId="282"/>
            <ac:picMk id="5" creationId="{EA44DA12-E811-4F3E-956A-0C48643996B9}"/>
          </ac:picMkLst>
        </pc:picChg>
        <pc:picChg chg="add del mod">
          <ac:chgData name="Chakrapani, Priyanka" userId="08f2aaff-b044-4a79-b267-64d520d99c44" providerId="ADAL" clId="{3E10E5A4-40EE-4E6B-82CD-005761A2222F}" dt="2022-03-02T04:34:16.433" v="79" actId="21"/>
          <ac:picMkLst>
            <pc:docMk/>
            <pc:sldMk cId="960437156" sldId="282"/>
            <ac:picMk id="7" creationId="{A9C75B7E-89D4-4BCF-8C4A-0F5E0155446A}"/>
          </ac:picMkLst>
        </pc:picChg>
        <pc:picChg chg="add del mod">
          <ac:chgData name="Chakrapani, Priyanka" userId="08f2aaff-b044-4a79-b267-64d520d99c44" providerId="ADAL" clId="{3E10E5A4-40EE-4E6B-82CD-005761A2222F}" dt="2022-03-02T04:34:16.433" v="79" actId="21"/>
          <ac:picMkLst>
            <pc:docMk/>
            <pc:sldMk cId="960437156" sldId="282"/>
            <ac:picMk id="9" creationId="{9C542819-A8E0-4225-92FF-81A489D8AED2}"/>
          </ac:picMkLst>
        </pc:picChg>
        <pc:picChg chg="add del mod">
          <ac:chgData name="Chakrapani, Priyanka" userId="08f2aaff-b044-4a79-b267-64d520d99c44" providerId="ADAL" clId="{3E10E5A4-40EE-4E6B-82CD-005761A2222F}" dt="2022-03-02T04:35:03.551" v="86" actId="21"/>
          <ac:picMkLst>
            <pc:docMk/>
            <pc:sldMk cId="960437156" sldId="282"/>
            <ac:picMk id="10" creationId="{D02893A6-686F-4593-A47C-3BC36EE547F1}"/>
          </ac:picMkLst>
        </pc:picChg>
        <pc:picChg chg="add mod">
          <ac:chgData name="Chakrapani, Priyanka" userId="08f2aaff-b044-4a79-b267-64d520d99c44" providerId="ADAL" clId="{3E10E5A4-40EE-4E6B-82CD-005761A2222F}" dt="2022-03-02T04:35:18.244" v="89" actId="962"/>
          <ac:picMkLst>
            <pc:docMk/>
            <pc:sldMk cId="960437156" sldId="282"/>
            <ac:picMk id="12" creationId="{EB96DB8E-E66F-469F-A755-52EAAA097BC2}"/>
          </ac:picMkLst>
        </pc:picChg>
      </pc:sldChg>
      <pc:sldChg chg="addSp modSp new mod">
        <pc:chgData name="Chakrapani, Priyanka" userId="08f2aaff-b044-4a79-b267-64d520d99c44" providerId="ADAL" clId="{3E10E5A4-40EE-4E6B-82CD-005761A2222F}" dt="2022-03-02T04:35:29.288" v="92" actId="962"/>
        <pc:sldMkLst>
          <pc:docMk/>
          <pc:sldMk cId="4141992412" sldId="283"/>
        </pc:sldMkLst>
        <pc:picChg chg="add mod">
          <ac:chgData name="Chakrapani, Priyanka" userId="08f2aaff-b044-4a79-b267-64d520d99c44" providerId="ADAL" clId="{3E10E5A4-40EE-4E6B-82CD-005761A2222F}" dt="2022-03-02T04:35:29.288" v="92" actId="962"/>
          <ac:picMkLst>
            <pc:docMk/>
            <pc:sldMk cId="4141992412" sldId="283"/>
            <ac:picMk id="3" creationId="{DD8503FB-1BE6-4AB8-93A3-495AC6F67410}"/>
          </ac:picMkLst>
        </pc:picChg>
      </pc:sldChg>
      <pc:sldChg chg="addSp modSp new mod">
        <pc:chgData name="Chakrapani, Priyanka" userId="08f2aaff-b044-4a79-b267-64d520d99c44" providerId="ADAL" clId="{3E10E5A4-40EE-4E6B-82CD-005761A2222F}" dt="2022-03-02T04:35:42.065" v="95" actId="962"/>
        <pc:sldMkLst>
          <pc:docMk/>
          <pc:sldMk cId="10750788" sldId="284"/>
        </pc:sldMkLst>
        <pc:picChg chg="add mod">
          <ac:chgData name="Chakrapani, Priyanka" userId="08f2aaff-b044-4a79-b267-64d520d99c44" providerId="ADAL" clId="{3E10E5A4-40EE-4E6B-82CD-005761A2222F}" dt="2022-03-02T04:35:42.065" v="95" actId="962"/>
          <ac:picMkLst>
            <pc:docMk/>
            <pc:sldMk cId="10750788" sldId="284"/>
            <ac:picMk id="3" creationId="{50BB35F7-473C-4829-A3BD-75AC12982BAB}"/>
          </ac:picMkLst>
        </pc:picChg>
      </pc:sldChg>
      <pc:sldChg chg="addSp modSp new mod">
        <pc:chgData name="Chakrapani, Priyanka" userId="08f2aaff-b044-4a79-b267-64d520d99c44" providerId="ADAL" clId="{3E10E5A4-40EE-4E6B-82CD-005761A2222F}" dt="2022-03-02T04:35:54.207" v="98" actId="962"/>
        <pc:sldMkLst>
          <pc:docMk/>
          <pc:sldMk cId="1207271779" sldId="285"/>
        </pc:sldMkLst>
        <pc:picChg chg="add mod">
          <ac:chgData name="Chakrapani, Priyanka" userId="08f2aaff-b044-4a79-b267-64d520d99c44" providerId="ADAL" clId="{3E10E5A4-40EE-4E6B-82CD-005761A2222F}" dt="2022-03-02T04:35:54.207" v="98" actId="962"/>
          <ac:picMkLst>
            <pc:docMk/>
            <pc:sldMk cId="1207271779" sldId="285"/>
            <ac:picMk id="3" creationId="{59F081BC-2678-4266-8EB0-045425C5C58C}"/>
          </ac:picMkLst>
        </pc:picChg>
      </pc:sldChg>
      <pc:sldChg chg="add">
        <pc:chgData name="Chakrapani, Priyanka" userId="08f2aaff-b044-4a79-b267-64d520d99c44" providerId="ADAL" clId="{3E10E5A4-40EE-4E6B-82CD-005761A2222F}" dt="2022-03-02T04:48:39.303" v="166"/>
        <pc:sldMkLst>
          <pc:docMk/>
          <pc:sldMk cId="3422844349" sldId="377"/>
        </pc:sldMkLst>
      </pc:sldChg>
      <pc:sldChg chg="addSp delSp modSp new mod ord">
        <pc:chgData name="Chakrapani, Priyanka" userId="08f2aaff-b044-4a79-b267-64d520d99c44" providerId="ADAL" clId="{3E10E5A4-40EE-4E6B-82CD-005761A2222F}" dt="2022-03-02T04:55:27.943" v="211"/>
        <pc:sldMkLst>
          <pc:docMk/>
          <pc:sldMk cId="1710054443" sldId="378"/>
        </pc:sldMkLst>
        <pc:spChg chg="add mod">
          <ac:chgData name="Chakrapani, Priyanka" userId="08f2aaff-b044-4a79-b267-64d520d99c44" providerId="ADAL" clId="{3E10E5A4-40EE-4E6B-82CD-005761A2222F}" dt="2022-03-02T04:52:44.498" v="194" actId="255"/>
          <ac:spMkLst>
            <pc:docMk/>
            <pc:sldMk cId="1710054443" sldId="378"/>
            <ac:spMk id="2" creationId="{A896190A-AFE7-4D18-8098-1AEF40EFF9E5}"/>
          </ac:spMkLst>
        </pc:spChg>
        <pc:picChg chg="add del mod">
          <ac:chgData name="Chakrapani, Priyanka" userId="08f2aaff-b044-4a79-b267-64d520d99c44" providerId="ADAL" clId="{3E10E5A4-40EE-4E6B-82CD-005761A2222F}" dt="2022-03-02T04:49:40.941" v="173" actId="478"/>
          <ac:picMkLst>
            <pc:docMk/>
            <pc:sldMk cId="1710054443" sldId="378"/>
            <ac:picMk id="1026" creationId="{25178751-6014-4153-9AC6-9981C4DAA609}"/>
          </ac:picMkLst>
        </pc:picChg>
        <pc:picChg chg="add del mod">
          <ac:chgData name="Chakrapani, Priyanka" userId="08f2aaff-b044-4a79-b267-64d520d99c44" providerId="ADAL" clId="{3E10E5A4-40EE-4E6B-82CD-005761A2222F}" dt="2022-03-02T04:49:40.941" v="173" actId="478"/>
          <ac:picMkLst>
            <pc:docMk/>
            <pc:sldMk cId="1710054443" sldId="378"/>
            <ac:picMk id="1027" creationId="{E7211859-4FB1-4F76-A9F6-D7C6C51A694A}"/>
          </ac:picMkLst>
        </pc:picChg>
        <pc:picChg chg="add mod">
          <ac:chgData name="Chakrapani, Priyanka" userId="08f2aaff-b044-4a79-b267-64d520d99c44" providerId="ADAL" clId="{3E10E5A4-40EE-4E6B-82CD-005761A2222F}" dt="2022-03-02T04:52:09.754" v="179" actId="1076"/>
          <ac:picMkLst>
            <pc:docMk/>
            <pc:sldMk cId="1710054443" sldId="378"/>
            <ac:picMk id="1029" creationId="{74042CE4-2726-484A-BD73-49EA6DF3B426}"/>
          </ac:picMkLst>
        </pc:picChg>
        <pc:picChg chg="add mod">
          <ac:chgData name="Chakrapani, Priyanka" userId="08f2aaff-b044-4a79-b267-64d520d99c44" providerId="ADAL" clId="{3E10E5A4-40EE-4E6B-82CD-005761A2222F}" dt="2022-03-02T04:52:07.416" v="178" actId="1076"/>
          <ac:picMkLst>
            <pc:docMk/>
            <pc:sldMk cId="1710054443" sldId="378"/>
            <ac:picMk id="1031" creationId="{C8733841-6EC2-475A-A242-A85D1FD6A16A}"/>
          </ac:picMkLst>
        </pc:picChg>
      </pc:sldChg>
      <pc:sldChg chg="new del">
        <pc:chgData name="Chakrapani, Priyanka" userId="08f2aaff-b044-4a79-b267-64d520d99c44" providerId="ADAL" clId="{3E10E5A4-40EE-4E6B-82CD-005761A2222F}" dt="2022-03-02T04:53:53.864" v="199" actId="47"/>
        <pc:sldMkLst>
          <pc:docMk/>
          <pc:sldMk cId="4041371146" sldId="379"/>
        </pc:sldMkLst>
      </pc:sldChg>
      <pc:sldChg chg="modSp add mod">
        <pc:chgData name="Chakrapani, Priyanka" userId="08f2aaff-b044-4a79-b267-64d520d99c44" providerId="ADAL" clId="{3E10E5A4-40EE-4E6B-82CD-005761A2222F}" dt="2022-03-02T04:53:43.942" v="198" actId="5793"/>
        <pc:sldMkLst>
          <pc:docMk/>
          <pc:sldMk cId="823429532" sldId="2146846532"/>
        </pc:sldMkLst>
        <pc:spChg chg="mod">
          <ac:chgData name="Chakrapani, Priyanka" userId="08f2aaff-b044-4a79-b267-64d520d99c44" providerId="ADAL" clId="{3E10E5A4-40EE-4E6B-82CD-005761A2222F}" dt="2022-03-02T04:53:43.942" v="198" actId="5793"/>
          <ac:spMkLst>
            <pc:docMk/>
            <pc:sldMk cId="823429532" sldId="2146846532"/>
            <ac:spMk id="3" creationId="{42B58ED5-8ADA-4566-A831-B64ADFEF93A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723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46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29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780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92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5343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068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214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354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9 - Dark Blank">
    <p:bg>
      <p:bgPr>
        <a:solidFill>
          <a:srgbClr val="460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1BCFFE-218A-4A7E-ADA8-69A252D2EB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7" y="1"/>
            <a:ext cx="12178884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B647BC-27F3-4CF2-AF9D-D015AF290B09}"/>
              </a:ext>
            </a:extLst>
          </p:cNvPr>
          <p:cNvSpPr/>
          <p:nvPr userDrawn="1"/>
        </p:nvSpPr>
        <p:spPr>
          <a:xfrm>
            <a:off x="9527" y="0"/>
            <a:ext cx="12172946" cy="6857999"/>
          </a:xfrm>
          <a:prstGeom prst="rect">
            <a:avLst/>
          </a:prstGeom>
          <a:solidFill>
            <a:srgbClr val="000C1D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04793B-B8BA-4274-AF8C-3E6C19C879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3706D36-9FA8-49D3-BB5B-1BC37E5631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9122" y="3543303"/>
            <a:ext cx="5956127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4000" b="0" baseline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54181F-6B29-4D14-B1ED-9BF2EC4A177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4578" y="5833249"/>
            <a:ext cx="2256422" cy="605651"/>
            <a:chOff x="9638475" y="1219200"/>
            <a:chExt cx="1389888" cy="37306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D6EADDE-99FF-4BC8-87DA-6261696F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8475" y="1372165"/>
              <a:ext cx="1389888" cy="220098"/>
            </a:xfrm>
            <a:prstGeom prst="rect">
              <a:avLst/>
            </a:prstGeom>
          </p:spPr>
        </p:pic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DCE031E4-01BF-45B8-B115-CA636DF35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925" y="1219200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43B3D2E-A3BA-4C92-8BB6-D76F9ECBD6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7BA114-F0EE-4F6D-B82D-9D08A54AB39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404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6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5060" y="457200"/>
            <a:ext cx="5950190" cy="30861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35059" y="3543303"/>
            <a:ext cx="5950190" cy="29109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70000"/>
              </a:lnSpc>
              <a:defRPr sz="3600" b="0" baseline="0">
                <a:solidFill>
                  <a:srgbClr val="A700E6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defRPr sz="2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defRPr sz="18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800" b="0" cap="none" baseline="0">
                <a:solidFill>
                  <a:schemeClr val="tx1"/>
                </a:solidFill>
                <a:latin typeface="+mn-lt"/>
              </a:defRPr>
            </a:lvl5pPr>
            <a:lvl6pPr marL="339717" indent="0">
              <a:buNone/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D4AAC0-F751-46EB-8079-A450A25A1BB8}"/>
              </a:ext>
            </a:extLst>
          </p:cNvPr>
          <p:cNvSpPr txBox="1"/>
          <p:nvPr userDrawn="1"/>
        </p:nvSpPr>
        <p:spPr>
          <a:xfrm>
            <a:off x="8541567" y="333907"/>
            <a:ext cx="3268523" cy="261610"/>
          </a:xfrm>
          <a:prstGeom prst="rect">
            <a:avLst/>
          </a:prstGeom>
          <a:noFill/>
        </p:spPr>
        <p:txBody>
          <a:bodyPr wrap="none" lIns="0" tIns="0" rIns="0" bIns="45720" rtlCol="0">
            <a:spAutoFit/>
          </a:bodyPr>
          <a:lstStyle/>
          <a:p>
            <a:r>
              <a:rPr lang="en-US" sz="1400" b="1" dirty="0"/>
              <a:t>Learning and Knowledge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17D7A-C995-422C-9722-6975B3D6A6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7741" y="937439"/>
            <a:ext cx="4309200" cy="452466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1518E18-655B-4050-AB2D-98EDCCD947C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559232" y="5846780"/>
            <a:ext cx="2250858" cy="604157"/>
            <a:chOff x="9563100" y="1673029"/>
            <a:chExt cx="1389888" cy="3730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B2B80-8459-422C-B07E-774B0B101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100" y="1825994"/>
              <a:ext cx="1389888" cy="220098"/>
            </a:xfrm>
            <a:prstGeom prst="rect">
              <a:avLst/>
            </a:prstGeom>
          </p:spPr>
        </p:pic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FD4DD6-8884-4A87-BF32-3D684759E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3550" y="1673029"/>
              <a:ext cx="136525" cy="147638"/>
            </a:xfrm>
            <a:custGeom>
              <a:avLst/>
              <a:gdLst>
                <a:gd name="T0" fmla="*/ 0 w 86"/>
                <a:gd name="T1" fmla="*/ 66 h 93"/>
                <a:gd name="T2" fmla="*/ 50 w 86"/>
                <a:gd name="T3" fmla="*/ 47 h 93"/>
                <a:gd name="T4" fmla="*/ 0 w 86"/>
                <a:gd name="T5" fmla="*/ 27 h 93"/>
                <a:gd name="T6" fmla="*/ 0 w 86"/>
                <a:gd name="T7" fmla="*/ 0 h 93"/>
                <a:gd name="T8" fmla="*/ 86 w 86"/>
                <a:gd name="T9" fmla="*/ 35 h 93"/>
                <a:gd name="T10" fmla="*/ 86 w 86"/>
                <a:gd name="T11" fmla="*/ 57 h 93"/>
                <a:gd name="T12" fmla="*/ 0 w 86"/>
                <a:gd name="T13" fmla="*/ 93 h 93"/>
                <a:gd name="T14" fmla="*/ 0 w 86"/>
                <a:gd name="T15" fmla="*/ 6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93">
                  <a:moveTo>
                    <a:pt x="0" y="66"/>
                  </a:moveTo>
                  <a:lnTo>
                    <a:pt x="50" y="4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86" y="35"/>
                  </a:lnTo>
                  <a:lnTo>
                    <a:pt x="86" y="57"/>
                  </a:lnTo>
                  <a:lnTo>
                    <a:pt x="0" y="93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60717-9806-4AA1-9546-B783DB962C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0117" y="6454232"/>
            <a:ext cx="3071355" cy="25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en-US" sz="1050" dirty="0">
                <a:latin typeface="Arial" pitchFamily="34" charset="0"/>
                <a:cs typeface="Arial" panose="020B0604020202020204" pitchFamily="34" charset="0"/>
              </a:rPr>
              <a:t>Copyright © 2020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1031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86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94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08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50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65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83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78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3DACCFE-6770-4E96-AB43-C7E1480807FE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F9B80D0-4B3A-4A81-AA56-2680DD51F6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52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6109F8-4214-4480-9990-E172DBBF5768}"/>
              </a:ext>
            </a:extLst>
          </p:cNvPr>
          <p:cNvSpPr txBox="1"/>
          <p:nvPr/>
        </p:nvSpPr>
        <p:spPr>
          <a:xfrm>
            <a:off x="2245489" y="1585731"/>
            <a:ext cx="75235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 On - DevOps</a:t>
            </a:r>
          </a:p>
          <a:p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devopsuser286</a:t>
            </a:r>
          </a:p>
          <a:p>
            <a: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ID - 13265900</a:t>
            </a:r>
          </a:p>
          <a:p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295342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95713E-6E6A-4B5E-97AC-A073A0671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53" y="362446"/>
            <a:ext cx="11778493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8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8D0BF-9090-4BAD-96A9-E03B0C5E7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0" y="310625"/>
            <a:ext cx="11943099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6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F0A9-C081-4A33-8667-D0106BA9D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7" y="292336"/>
            <a:ext cx="11687045" cy="6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865260-3984-47CF-9B8A-08CA8D64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2" y="472183"/>
            <a:ext cx="11034716" cy="591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3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85C9C-6FD8-4F4A-A551-83DD03C3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4" y="453894"/>
            <a:ext cx="11815072" cy="59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65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480C99-A466-413A-B045-A1978EB5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2" y="197840"/>
            <a:ext cx="11949196" cy="64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89CEBC-30FB-413D-909B-724987D5C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3" y="243564"/>
            <a:ext cx="12022354" cy="63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85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9698B-EA7D-4005-B2B8-DCEFE5055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8" y="283191"/>
            <a:ext cx="11900423" cy="62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5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2AB3E-02CC-4DFF-AB36-D0385B18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" y="228322"/>
            <a:ext cx="12040644" cy="64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9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B5BDE-2CE9-4B20-AD86-B93E95D2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8" y="255757"/>
            <a:ext cx="11900423" cy="63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9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58ED5-8ADA-4566-A831-B64ADFEF9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9985" y="2269308"/>
            <a:ext cx="5590690" cy="2910930"/>
          </a:xfrm>
        </p:spPr>
        <p:txBody>
          <a:bodyPr/>
          <a:lstStyle/>
          <a:p>
            <a:pPr>
              <a:buNone/>
            </a:pPr>
            <a:r>
              <a:rPr lang="en-US" dirty="0"/>
              <a:t>Case study – DevOps for Tech versant Academy</a:t>
            </a:r>
          </a:p>
        </p:txBody>
      </p:sp>
    </p:spTree>
    <p:extLst>
      <p:ext uri="{BB962C8B-B14F-4D97-AF65-F5344CB8AC3E}">
        <p14:creationId xmlns:p14="http://schemas.microsoft.com/office/powerpoint/2010/main" val="82342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6F9FD-0A81-4F4E-9C69-779BA487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2" y="642886"/>
            <a:ext cx="11668755" cy="5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0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74042CE4-2726-484A-BD73-49EA6DF3B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209499"/>
            <a:ext cx="8743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C8733841-6EC2-475A-A242-A85D1FD6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4648501"/>
            <a:ext cx="85915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6190A-AFE7-4D18-8098-1AEF40EFF9E5}"/>
              </a:ext>
            </a:extLst>
          </p:cNvPr>
          <p:cNvSpPr txBox="1"/>
          <p:nvPr/>
        </p:nvSpPr>
        <p:spPr>
          <a:xfrm>
            <a:off x="3414531" y="810228"/>
            <a:ext cx="5752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Pipelines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710054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D9EE3B-8ACD-4049-B37F-7909D1518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2" y="174457"/>
            <a:ext cx="11976716" cy="65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7C71F4D-F22B-4DD4-B7A1-0AE3C1407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4" y="407702"/>
            <a:ext cx="10584531" cy="58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BAC437-488D-44D8-9B00-08F71F1B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0" y="264902"/>
            <a:ext cx="11906520" cy="63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9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EB96DB8E-E66F-469F-A755-52EAAA09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2" y="549127"/>
            <a:ext cx="11792556" cy="575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37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8503FB-1BE6-4AB8-93A3-495AC6F67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5" y="364967"/>
            <a:ext cx="11875110" cy="61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92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0BB35F7-473C-4829-A3BD-75AC1298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" y="320515"/>
            <a:ext cx="12040219" cy="62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F081BC-2678-4266-8EB0-045425C5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8" y="444346"/>
            <a:ext cx="11748104" cy="59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7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D705DB-FE44-4FB9-AD07-0C664F495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060" y="457200"/>
            <a:ext cx="5950190" cy="84761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284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5CEE00-1E25-4AB3-8687-A7E95853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4" y="320515"/>
            <a:ext cx="11995766" cy="62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23C1DF-589C-4F83-A9D1-4A998D2F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6" y="310625"/>
            <a:ext cx="11754107" cy="623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9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1ACE2D4-D9B5-4F35-AC32-465CE26A7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1" y="387193"/>
            <a:ext cx="11805257" cy="608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00C66-BD64-4237-AC2A-BE3B5F8B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1" y="118585"/>
            <a:ext cx="12052837" cy="6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5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B5698-17EA-46AD-8278-5911837B7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15" y="359398"/>
            <a:ext cx="11821169" cy="61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BA322C-EBE6-4FE3-AA36-8FF6F963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1" y="386832"/>
            <a:ext cx="11876037" cy="60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2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7A7D4-F9CC-4EA1-A37D-3AB9181C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" y="395977"/>
            <a:ext cx="1179678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58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41</TotalTime>
  <Words>20</Words>
  <Application>Microsoft Office PowerPoint</Application>
  <PresentationFormat>Widescreen</PresentationFormat>
  <Paragraphs>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Corbel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Chakrapani, Priyanka</dc:creator>
  <cp:lastModifiedBy>Chakrapani, Priyanka</cp:lastModifiedBy>
  <cp:revision>1</cp:revision>
  <dcterms:created xsi:type="dcterms:W3CDTF">2022-02-25T11:08:19Z</dcterms:created>
  <dcterms:modified xsi:type="dcterms:W3CDTF">2022-03-02T04:55:37Z</dcterms:modified>
</cp:coreProperties>
</file>